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9" r:id="rId4"/>
    <p:sldId id="281" r:id="rId5"/>
    <p:sldId id="271" r:id="rId6"/>
    <p:sldId id="263" r:id="rId7"/>
    <p:sldId id="272" r:id="rId8"/>
    <p:sldId id="273" r:id="rId9"/>
    <p:sldId id="274" r:id="rId10"/>
    <p:sldId id="277" r:id="rId11"/>
    <p:sldId id="270" r:id="rId12"/>
    <p:sldId id="282" r:id="rId13"/>
  </p:sldIdLst>
  <p:sldSz cx="12192000" cy="6858000"/>
  <p:notesSz cx="9996488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BBA65C-09C2-4A65-BE78-E97A75E94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9EC927-97A0-4116-86EB-DA4F809228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9562E0-47AB-4856-B7B0-653B9D35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B780A6-3757-45B5-9C69-7F3917CA8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0A93F0-3A71-48DF-9E9D-37B5679B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60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446220-067C-4B1F-8DAF-F6108431D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1EA34F-DDAE-4533-BAD2-C8280167B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2B8693-9FB5-4300-B361-2EB1792FB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FC59BF-18B6-49BE-8B44-C35B5A4BF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6E1986-F6FC-41C9-A3AD-C6307DFF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34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02CBE5B-2C0A-405F-9A2C-13ACC9E1E9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3288E8-A9FD-491F-8E79-0184E1A8C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3E59ED-7143-49F5-B33E-A1EAA4CA4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245934-7E17-411C-8BD0-2B0251B36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299A78-523D-4A3D-B2BF-DE2418C1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9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8F645D-67E3-4F83-BA5C-25213BB21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2023D8-0A5B-43D8-8DB7-B88974932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992BB3-AE35-494D-8DB0-C1F68D97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2865-CDE5-45FF-BCAA-4B4E7D1CE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1C0FF0-DE4F-4D39-920F-18509921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6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DEE5A5-5F2E-4977-96D0-674B0F028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99ED30-8C8F-4216-9740-837A2A26E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771E41-B19D-47F9-9C91-344BADF9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C4E85A-DA4E-4D70-B3E6-3F10CC45F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812B90-94CF-457D-9C6B-7502465D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92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A09FF4-1C6B-4C6D-ABDC-EFD0AD877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46DA44-20D5-4126-8D0E-6B6AC3DF51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E0D778-E073-41BB-A9D5-074C823C0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76A0C3-B5B3-4103-AD52-533D12545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87CB9A-CF42-49E7-A3F9-ED5AF7B4D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67A85F-042D-4645-8C0D-29B777FEA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84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B2BE0F-C2C2-466E-870E-49C2C8BDA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DDBAF2-6461-4DF8-B98A-D79EA17E4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CF50C0-1551-4ABF-8058-12B482AD7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E781675-2F5D-45E3-B8B6-F1C8317410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6A8C02E-9B25-404F-9FD2-8F31AE693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F36370-D6D3-4972-9AA1-D324348B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35488B5-512F-499E-8832-073F6724E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A53027D-D825-461A-8E8A-DC79AE2E6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09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2C1416-21EB-410D-8427-ACF9168F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EDC333F-A54A-44C9-A9FC-51F0D02AD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E5BC2BA-F129-4F24-8D4D-B13F15EC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D0EC93-88E4-4B72-BC59-900D151EC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25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28B24AD-D634-4DB4-A56D-5CB3DD6D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703F1B2-0497-4748-ABC7-06BADE849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7E3034-68FB-4A7D-9591-D6FE66D9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7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CC4E8E-40B0-456A-8092-D24EB2256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38CC03-56DB-4442-B555-6D0EB4D0F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07D3A8-3C7E-4794-95B5-CC9419270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E3D9E8-4D15-4386-AAF5-6D18E8510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AFF8AD-587C-4073-B9E4-3AE1A177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4BA4C0-B159-475C-BE97-AE4C92143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38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896D08-183C-4D63-9EB0-52EAEB012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132D8E-D051-4D99-9090-BC9812E30D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7BD8B3-0E17-4379-AB07-0C8EDAF7F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114230-6515-43FE-B284-B38347A3E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DE5984-359C-493C-914E-2701CFC3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32F3F1-6612-4862-88AB-1B8C90B8D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49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BF6AA4B-9952-4C36-86EF-964ECFAAB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A09F05-665E-4A47-838D-623559EFE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C35AF1-3DD2-44E1-B540-BB652F7A6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73D87-7207-420E-9B3E-CFC67D5B4774}" type="datetimeFigureOut">
              <a:rPr lang="fr-FR" smtClean="0"/>
              <a:t>17/11/2019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7A7872-FF5E-4D01-B445-9F604AE8B4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0E7CDC-4EAA-49C5-80BA-4B22250B6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64093-86C7-4AC7-8DDB-6B5DD3D9E7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59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id="{03506A5F-B968-45C9-BCB0-2F97B269388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963150" cy="100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Présentation du projet.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29A3CD4-5FC7-4861-90AD-BCA4204BC47B}"/>
              </a:ext>
            </a:extLst>
          </p:cNvPr>
          <p:cNvSpPr txBox="1"/>
          <p:nvPr/>
        </p:nvSpPr>
        <p:spPr>
          <a:xfrm>
            <a:off x="102578" y="5229225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chemeClr val="bg1"/>
                </a:solidFill>
              </a:rPr>
              <a:t>Nom: </a:t>
            </a:r>
          </a:p>
          <a:p>
            <a:r>
              <a:rPr lang="fr-FR" sz="2000" b="1" i="1" dirty="0">
                <a:solidFill>
                  <a:schemeClr val="bg1"/>
                </a:solidFill>
              </a:rPr>
              <a:t>Prénom:</a:t>
            </a:r>
          </a:p>
          <a:p>
            <a:r>
              <a:rPr lang="fr-FR" sz="2000" b="1" i="1" dirty="0">
                <a:solidFill>
                  <a:schemeClr val="bg1"/>
                </a:solidFill>
              </a:rPr>
              <a:t>Classe :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893F4E8-0141-4329-A41B-FDE0E606BFEE}"/>
              </a:ext>
            </a:extLst>
          </p:cNvPr>
          <p:cNvSpPr txBox="1"/>
          <p:nvPr/>
        </p:nvSpPr>
        <p:spPr>
          <a:xfrm>
            <a:off x="3072911" y="2226186"/>
            <a:ext cx="5588978" cy="2862322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algn="ctr"/>
            <a:r>
              <a:rPr lang="fr-FR" dirty="0"/>
              <a:t>Insérer une image ou une photo du projet.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6351E4E-3EB1-4A0B-B745-BD46C7747EEA}"/>
              </a:ext>
            </a:extLst>
          </p:cNvPr>
          <p:cNvSpPr txBox="1"/>
          <p:nvPr/>
        </p:nvSpPr>
        <p:spPr>
          <a:xfrm>
            <a:off x="0" y="910131"/>
            <a:ext cx="2419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 du projet</a:t>
            </a:r>
          </a:p>
        </p:txBody>
      </p:sp>
    </p:spTree>
    <p:extLst>
      <p:ext uri="{BB962C8B-B14F-4D97-AF65-F5344CB8AC3E}">
        <p14:creationId xmlns:p14="http://schemas.microsoft.com/office/powerpoint/2010/main" val="2551185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B0CCE21-97A1-4EFE-820A-F219D402A59C}"/>
              </a:ext>
            </a:extLst>
          </p:cNvPr>
          <p:cNvSpPr/>
          <p:nvPr/>
        </p:nvSpPr>
        <p:spPr>
          <a:xfrm>
            <a:off x="103311" y="5702490"/>
            <a:ext cx="6348854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</a:rPr>
              <a:t>5- Les réglages sont effectués dans le respect des abaques </a:t>
            </a:r>
          </a:p>
          <a:p>
            <a:pPr fontAlgn="ctr"/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</a:rPr>
              <a:t>et tableaux de réglage (gamme, contrat de phase).</a:t>
            </a:r>
            <a:r>
              <a:rPr lang="fr-FR" dirty="0"/>
              <a:t>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fr-FR" dirty="0"/>
              <a:t>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fr-FR" dirty="0"/>
              <a:t>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fr-FR" dirty="0"/>
              <a:t>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fr-FR" dirty="0"/>
              <a:t> </a:t>
            </a:r>
            <a:r>
              <a:rPr lang="fr-FR" sz="28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fr-F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5FB30140-4DCB-46A5-9D27-8AD6F8CFF23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963150" cy="100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C3 Configurer et régler les postes de travail.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2A914BD-8328-422C-A442-45C9B1DAC162}"/>
              </a:ext>
            </a:extLst>
          </p:cNvPr>
          <p:cNvSpPr txBox="1"/>
          <p:nvPr/>
        </p:nvSpPr>
        <p:spPr>
          <a:xfrm>
            <a:off x="27108" y="1000247"/>
            <a:ext cx="993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C3.3 Régler les moyens de production.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9134B7B-C5A0-4B88-8316-B36A0D0E9821}"/>
              </a:ext>
            </a:extLst>
          </p:cNvPr>
          <p:cNvSpPr txBox="1"/>
          <p:nvPr/>
        </p:nvSpPr>
        <p:spPr>
          <a:xfrm>
            <a:off x="822813" y="2119231"/>
            <a:ext cx="8317523" cy="3139321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pPr algn="ctr"/>
            <a:r>
              <a:rPr lang="fr-FR" dirty="0"/>
              <a:t>Pour un poste de travail choisis et pour une opération à réaliser.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(Photo et description du travail à réaliser) 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   (Plasma, presse, poste de soudage…………. )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 Donnez la liste des réglages nécessaires pour réaliser correctement votre fabrication.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(Plan de cotes </a:t>
            </a:r>
            <a:r>
              <a:rPr lang="fr-FR" dirty="0" err="1"/>
              <a:t>ext</a:t>
            </a:r>
            <a:r>
              <a:rPr lang="fr-FR" dirty="0"/>
              <a:t> pour le pliage par exemple)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6352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D6560C0-59E7-4A36-99F1-FDD05C92F0E7}"/>
              </a:ext>
            </a:extLst>
          </p:cNvPr>
          <p:cNvSpPr/>
          <p:nvPr/>
        </p:nvSpPr>
        <p:spPr>
          <a:xfrm>
            <a:off x="116499" y="5973900"/>
            <a:ext cx="8315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éléments à assembler sont positionnés et maintenus en position.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F75A6DB7-5FF6-468A-91F8-64914ADA7BAF}"/>
              </a:ext>
            </a:extLst>
          </p:cNvPr>
          <p:cNvSpPr txBox="1">
            <a:spLocks/>
          </p:cNvSpPr>
          <p:nvPr/>
        </p:nvSpPr>
        <p:spPr>
          <a:xfrm>
            <a:off x="892508" y="297106"/>
            <a:ext cx="9963150" cy="100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i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96E32A2-3D07-417E-A8F2-25EFA3FA1231}"/>
              </a:ext>
            </a:extLst>
          </p:cNvPr>
          <p:cNvSpPr txBox="1"/>
          <p:nvPr/>
        </p:nvSpPr>
        <p:spPr>
          <a:xfrm>
            <a:off x="229244" y="1512823"/>
            <a:ext cx="993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C5.1: </a:t>
            </a:r>
            <a:r>
              <a:rPr lang="fr-FR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Positionner les éléments et les pièces</a:t>
            </a:r>
            <a:r>
              <a:rPr lang="fr-FR" dirty="0"/>
              <a:t>.</a:t>
            </a:r>
            <a:endParaRPr lang="fr-FR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9E8243-4224-4BCB-BC7F-D63D9E008484}"/>
              </a:ext>
            </a:extLst>
          </p:cNvPr>
          <p:cNvSpPr/>
          <p:nvPr/>
        </p:nvSpPr>
        <p:spPr>
          <a:xfrm>
            <a:off x="116498" y="377"/>
            <a:ext cx="122279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C5 : Assembler les éléments de tout </a:t>
            </a:r>
          </a:p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ou partie d’un ouvrage.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39C3B59-2B06-4151-807D-FFD8E4F2A05C}"/>
              </a:ext>
            </a:extLst>
          </p:cNvPr>
          <p:cNvSpPr txBox="1"/>
          <p:nvPr/>
        </p:nvSpPr>
        <p:spPr>
          <a:xfrm>
            <a:off x="1840523" y="2911233"/>
            <a:ext cx="8510953" cy="1754326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pPr algn="ctr"/>
            <a:r>
              <a:rPr lang="fr-FR" dirty="0"/>
              <a:t>Présenter une photo avec gabarit de montage et commentez.</a:t>
            </a:r>
          </a:p>
          <a:p>
            <a:pPr algn="ctr"/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509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116640" y="5260320"/>
            <a:ext cx="8313480" cy="36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Les explications sont correctement formulées les remarques sont justifiées.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892440" y="297000"/>
            <a:ext cx="9961200" cy="99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CustomShape 3"/>
          <p:cNvSpPr/>
          <p:nvPr/>
        </p:nvSpPr>
        <p:spPr>
          <a:xfrm>
            <a:off x="229320" y="1512720"/>
            <a:ext cx="993420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 b="1" i="1" spc="-1" dirty="0">
                <a:solidFill>
                  <a:srgbClr val="0070C0"/>
                </a:solidFill>
                <a:latin typeface="Times New Roman"/>
                <a:ea typeface="DejaVu Sans"/>
              </a:rPr>
              <a:t>Donnez votre avis sur le déroulement de ce projet.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44" name="CustomShape 4"/>
          <p:cNvSpPr/>
          <p:nvPr/>
        </p:nvSpPr>
        <p:spPr>
          <a:xfrm>
            <a:off x="116640" y="360"/>
            <a:ext cx="12225960" cy="11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600" b="1" i="1" spc="-1" dirty="0">
                <a:solidFill>
                  <a:srgbClr val="C00000"/>
                </a:solidFill>
                <a:latin typeface="Book Antiqua"/>
                <a:ea typeface="DejaVu Sans"/>
              </a:rPr>
              <a:t>Conclusion</a:t>
            </a:r>
            <a:endParaRPr lang="fr-FR" sz="3600" b="0" strike="noStrike" spc="-1" dirty="0">
              <a:latin typeface="Arial"/>
            </a:endParaRPr>
          </a:p>
        </p:txBody>
      </p:sp>
      <p:sp>
        <p:nvSpPr>
          <p:cNvPr id="145" name="CustomShape 5"/>
          <p:cNvSpPr/>
          <p:nvPr/>
        </p:nvSpPr>
        <p:spPr>
          <a:xfrm>
            <a:off x="1009440" y="2060640"/>
            <a:ext cx="4261680" cy="3106440"/>
          </a:xfrm>
          <a:prstGeom prst="rect">
            <a:avLst/>
          </a:prstGeom>
          <a:noFill/>
          <a:ln w="2844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pc="-1" dirty="0">
                <a:solidFill>
                  <a:srgbClr val="000000"/>
                </a:solidFill>
                <a:latin typeface="Calibri"/>
                <a:ea typeface="DejaVu Sans"/>
              </a:rPr>
              <a:t>Ce qui m’a plu</a:t>
            </a: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Ce qui ne m’a pas plu</a:t>
            </a:r>
          </a:p>
          <a:p>
            <a:pPr>
              <a:lnSpc>
                <a:spcPct val="100000"/>
              </a:lnSpc>
            </a:pPr>
            <a:r>
              <a:rPr lang="fr-FR" spc="-1" dirty="0">
                <a:solidFill>
                  <a:srgbClr val="000000"/>
                </a:solidFill>
                <a:latin typeface="Calibri"/>
                <a:ea typeface="DejaVu Sans"/>
              </a:rPr>
              <a:t>Les difficultés rencontrées</a:t>
            </a:r>
          </a:p>
          <a:p>
            <a:pPr>
              <a:lnSpc>
                <a:spcPct val="100000"/>
              </a:lnSpc>
            </a:pPr>
            <a:r>
              <a:rPr lang="fr-FR" spc="-1" dirty="0">
                <a:solidFill>
                  <a:srgbClr val="000000"/>
                </a:solidFill>
                <a:latin typeface="Calibri"/>
                <a:ea typeface="DejaVu Sans"/>
              </a:rPr>
              <a:t>Ce qui s’est bien passé</a:t>
            </a: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La gestion du temps</a:t>
            </a:r>
          </a:p>
          <a:p>
            <a:pPr>
              <a:lnSpc>
                <a:spcPct val="100000"/>
              </a:lnSpc>
            </a:pPr>
            <a:r>
              <a:rPr lang="fr-FR" spc="-1" dirty="0">
                <a:solidFill>
                  <a:srgbClr val="000000"/>
                </a:solidFill>
                <a:latin typeface="Calibri"/>
                <a:ea typeface="DejaVu Sans"/>
              </a:rPr>
              <a:t>Ce qui m’a surpris</a:t>
            </a: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Ext…….</a:t>
            </a:r>
          </a:p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fr-F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71590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id="{03506A5F-B968-45C9-BCB0-2F97B2693887}"/>
              </a:ext>
            </a:extLst>
          </p:cNvPr>
          <p:cNvSpPr txBox="1">
            <a:spLocks/>
          </p:cNvSpPr>
          <p:nvPr/>
        </p:nvSpPr>
        <p:spPr>
          <a:xfrm>
            <a:off x="0" y="57885"/>
            <a:ext cx="9963150" cy="100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Présentation du projet.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893F4E8-0141-4329-A41B-FDE0E606BFEE}"/>
              </a:ext>
            </a:extLst>
          </p:cNvPr>
          <p:cNvSpPr txBox="1"/>
          <p:nvPr/>
        </p:nvSpPr>
        <p:spPr>
          <a:xfrm>
            <a:off x="835268" y="2058379"/>
            <a:ext cx="10374923" cy="2308324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algn="ctr"/>
            <a:r>
              <a:rPr lang="fr-FR" dirty="0"/>
              <a:t>Insérer un plan avec nomenclature de la partie ou de la pièce étudiée.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6351E4E-3EB1-4A0B-B745-BD46C7747EEA}"/>
              </a:ext>
            </a:extLst>
          </p:cNvPr>
          <p:cNvSpPr txBox="1"/>
          <p:nvPr/>
        </p:nvSpPr>
        <p:spPr>
          <a:xfrm>
            <a:off x="0" y="1058132"/>
            <a:ext cx="6823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Localisation de la partie étudiée du projet.</a:t>
            </a:r>
          </a:p>
        </p:txBody>
      </p:sp>
    </p:spTree>
    <p:extLst>
      <p:ext uri="{BB962C8B-B14F-4D97-AF65-F5344CB8AC3E}">
        <p14:creationId xmlns:p14="http://schemas.microsoft.com/office/powerpoint/2010/main" val="313326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826E0B94-A030-4C31-BC62-09D4BBBB89B6}"/>
              </a:ext>
            </a:extLst>
          </p:cNvPr>
          <p:cNvSpPr txBox="1">
            <a:spLocks/>
          </p:cNvSpPr>
          <p:nvPr/>
        </p:nvSpPr>
        <p:spPr>
          <a:xfrm>
            <a:off x="-1" y="57885"/>
            <a:ext cx="11922369" cy="100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C2 : Préparer la fabrication de tout ou partie d’un ouvrage ou d’un élément.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EADD739-F3FE-44CE-AC3D-1DE43AAD15A0}"/>
              </a:ext>
            </a:extLst>
          </p:cNvPr>
          <p:cNvSpPr txBox="1"/>
          <p:nvPr/>
        </p:nvSpPr>
        <p:spPr>
          <a:xfrm>
            <a:off x="0" y="1000247"/>
            <a:ext cx="993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C2.1 	Identifier les procédés ou les moyens de fabrication.	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DBDC8E-7C07-4B14-ADF7-4C7B98AF61F5}"/>
              </a:ext>
            </a:extLst>
          </p:cNvPr>
          <p:cNvSpPr/>
          <p:nvPr/>
        </p:nvSpPr>
        <p:spPr>
          <a:xfrm>
            <a:off x="148979" y="6013911"/>
            <a:ext cx="4121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moyens de fabrication sont identifiés</a:t>
            </a:r>
            <a:r>
              <a:rPr lang="fr-FR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9376E62-048B-4693-928A-59187F1099C5}"/>
              </a:ext>
            </a:extLst>
          </p:cNvPr>
          <p:cNvSpPr txBox="1"/>
          <p:nvPr/>
        </p:nvSpPr>
        <p:spPr>
          <a:xfrm>
            <a:off x="817684" y="2032002"/>
            <a:ext cx="10374923" cy="1477328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pPr algn="ctr"/>
            <a:r>
              <a:rPr lang="fr-FR" dirty="0"/>
              <a:t>Présenter le planning de phases, avec les temps prévus avant la réalisation.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4976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826E0B94-A030-4C31-BC62-09D4BBBB89B6}"/>
              </a:ext>
            </a:extLst>
          </p:cNvPr>
          <p:cNvSpPr txBox="1">
            <a:spLocks/>
          </p:cNvSpPr>
          <p:nvPr/>
        </p:nvSpPr>
        <p:spPr>
          <a:xfrm>
            <a:off x="-1" y="57885"/>
            <a:ext cx="11922369" cy="100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C2 : Préparer la fabrication de tout ou partie d’un ouvrage ou d’un élément.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EADD739-F3FE-44CE-AC3D-1DE43AAD15A0}"/>
              </a:ext>
            </a:extLst>
          </p:cNvPr>
          <p:cNvSpPr txBox="1"/>
          <p:nvPr/>
        </p:nvSpPr>
        <p:spPr>
          <a:xfrm>
            <a:off x="0" y="1000247"/>
            <a:ext cx="9936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C2.2  Identifier la chronologie des opérations de fabrication d’un élément.	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CC6D6D4-AF3B-4AC1-80CC-94A68F97DFBA}"/>
              </a:ext>
            </a:extLst>
          </p:cNvPr>
          <p:cNvSpPr/>
          <p:nvPr/>
        </p:nvSpPr>
        <p:spPr>
          <a:xfrm>
            <a:off x="143006" y="5941814"/>
            <a:ext cx="5724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L’ordre des différentes étapes de fabrication est identifié.	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223EAC7-96CC-490B-AFEE-D8EAB85D59E4}"/>
              </a:ext>
            </a:extLst>
          </p:cNvPr>
          <p:cNvSpPr txBox="1"/>
          <p:nvPr/>
        </p:nvSpPr>
        <p:spPr>
          <a:xfrm>
            <a:off x="817684" y="2032002"/>
            <a:ext cx="10374923" cy="1477328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pPr algn="ctr"/>
            <a:r>
              <a:rPr lang="fr-FR" dirty="0"/>
              <a:t>Présenter le graphe d’assemblage avec les temps prévus avant la réalisation.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977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B0CCE21-97A1-4EFE-820A-F219D402A59C}"/>
              </a:ext>
            </a:extLst>
          </p:cNvPr>
          <p:cNvSpPr/>
          <p:nvPr/>
        </p:nvSpPr>
        <p:spPr>
          <a:xfrm>
            <a:off x="94518" y="5998402"/>
            <a:ext cx="6404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</a:rPr>
              <a:t>1- L’agencement du poste de travail est rationnel et sécurisé.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5FB30140-4DCB-46A5-9D27-8AD6F8CFF23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963150" cy="100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C3 Configurer et régler les postes de travail.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2A914BD-8328-422C-A442-45C9B1DAC162}"/>
              </a:ext>
            </a:extLst>
          </p:cNvPr>
          <p:cNvSpPr txBox="1"/>
          <p:nvPr/>
        </p:nvSpPr>
        <p:spPr>
          <a:xfrm>
            <a:off x="0" y="1000247"/>
            <a:ext cx="993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C3.1 Organiser et installer les postes de travail.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69C8EE3-34C1-4C7B-9120-856237277D8D}"/>
              </a:ext>
            </a:extLst>
          </p:cNvPr>
          <p:cNvSpPr txBox="1"/>
          <p:nvPr/>
        </p:nvSpPr>
        <p:spPr>
          <a:xfrm>
            <a:off x="1802423" y="2163887"/>
            <a:ext cx="7992208" cy="2031325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pPr algn="ctr"/>
            <a:r>
              <a:rPr lang="fr-FR" dirty="0"/>
              <a:t>Présenter l’aménagement d’un poste de travail, Photo du poste de travail.</a:t>
            </a:r>
          </a:p>
          <a:p>
            <a:pPr algn="ctr"/>
            <a:r>
              <a:rPr lang="fr-FR" dirty="0"/>
              <a:t>Lister les équipements de sécurité.</a:t>
            </a:r>
          </a:p>
          <a:p>
            <a:pPr algn="ctr"/>
            <a:r>
              <a:rPr lang="fr-FR" dirty="0"/>
              <a:t>Commentez.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889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B0CCE21-97A1-4EFE-820A-F219D402A59C}"/>
              </a:ext>
            </a:extLst>
          </p:cNvPr>
          <p:cNvSpPr/>
          <p:nvPr/>
        </p:nvSpPr>
        <p:spPr>
          <a:xfrm>
            <a:off x="112103" y="6054182"/>
            <a:ext cx="517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fr-FR" dirty="0"/>
              <a:t>2-Les dimensions de débit sont relevées ou calculées.</a:t>
            </a:r>
            <a:endParaRPr lang="fr-F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5FB30140-4DCB-46A5-9D27-8AD6F8CFF23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963150" cy="100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C3 Configurer et régler les postes de travail.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2A914BD-8328-422C-A442-45C9B1DAC162}"/>
              </a:ext>
            </a:extLst>
          </p:cNvPr>
          <p:cNvSpPr txBox="1"/>
          <p:nvPr/>
        </p:nvSpPr>
        <p:spPr>
          <a:xfrm>
            <a:off x="13554" y="1000247"/>
            <a:ext cx="993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C3.1 Organiser et installer les postes de travail.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ECEDB8C-E41E-4D41-A0BD-3FA2B349B6E4}"/>
              </a:ext>
            </a:extLst>
          </p:cNvPr>
          <p:cNvSpPr txBox="1"/>
          <p:nvPr/>
        </p:nvSpPr>
        <p:spPr>
          <a:xfrm>
            <a:off x="1600201" y="2274838"/>
            <a:ext cx="8792306" cy="2308324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algn="ctr"/>
            <a:r>
              <a:rPr lang="fr-FR" dirty="0"/>
              <a:t>Donner le flanc capable de chaque pièce du sous-ensemble que vous devez réaliser.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11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B0CCE21-97A1-4EFE-820A-F219D402A59C}"/>
              </a:ext>
            </a:extLst>
          </p:cNvPr>
          <p:cNvSpPr/>
          <p:nvPr/>
        </p:nvSpPr>
        <p:spPr>
          <a:xfrm>
            <a:off x="112103" y="6054182"/>
            <a:ext cx="5344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fr-FR" dirty="0"/>
              <a:t>3-Les mise en barre et les mise en tôles sont optimisés.</a:t>
            </a:r>
            <a:endParaRPr lang="fr-F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5FB30140-4DCB-46A5-9D27-8AD6F8CFF23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963150" cy="100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C3 Configurer et régler les postes de travail.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2A914BD-8328-422C-A442-45C9B1DAC162}"/>
              </a:ext>
            </a:extLst>
          </p:cNvPr>
          <p:cNvSpPr txBox="1"/>
          <p:nvPr/>
        </p:nvSpPr>
        <p:spPr>
          <a:xfrm>
            <a:off x="0" y="1000247"/>
            <a:ext cx="993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C3.1 Organiser et installer les postes de travail.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4A48213-A0E2-4FAC-81A9-BB1661EE6360}"/>
              </a:ext>
            </a:extLst>
          </p:cNvPr>
          <p:cNvSpPr txBox="1"/>
          <p:nvPr/>
        </p:nvSpPr>
        <p:spPr>
          <a:xfrm>
            <a:off x="2233246" y="2044523"/>
            <a:ext cx="7007469" cy="3416320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b="1" dirty="0"/>
              <a:t>Pour les pièces débitées dans des barres: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 Présenter une Mise en barres.</a:t>
            </a:r>
          </a:p>
          <a:p>
            <a:endParaRPr lang="fr-FR" dirty="0"/>
          </a:p>
          <a:p>
            <a:r>
              <a:rPr lang="fr-FR" b="1" dirty="0"/>
              <a:t>Pour les pièces débitées dans de la tôle:</a:t>
            </a:r>
          </a:p>
          <a:p>
            <a:endParaRPr lang="fr-FR" dirty="0"/>
          </a:p>
          <a:p>
            <a:pPr algn="ctr"/>
            <a:r>
              <a:rPr lang="fr-FR" dirty="0"/>
              <a:t>Présenter un plan d’imbrication tôle à partir des rectangles capables.</a:t>
            </a:r>
          </a:p>
          <a:p>
            <a:pPr algn="ctr"/>
            <a:r>
              <a:rPr lang="fr-FR" dirty="0"/>
              <a:t>Le plan devra être renseigné de manière a pouvoir réaliser les débits.</a:t>
            </a:r>
          </a:p>
          <a:p>
            <a:pPr algn="ctr"/>
            <a:r>
              <a:rPr lang="fr-FR" dirty="0"/>
              <a:t>Ou</a:t>
            </a:r>
          </a:p>
          <a:p>
            <a:pPr algn="ctr"/>
            <a:r>
              <a:rPr lang="fr-FR" dirty="0"/>
              <a:t>Présenter une imbrication a partir de Galaad.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506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B0CCE21-97A1-4EFE-820A-F219D402A59C}"/>
              </a:ext>
            </a:extLst>
          </p:cNvPr>
          <p:cNvSpPr/>
          <p:nvPr/>
        </p:nvSpPr>
        <p:spPr>
          <a:xfrm>
            <a:off x="112103" y="6054182"/>
            <a:ext cx="6360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fr-FR" dirty="0"/>
              <a:t>4-Les consommables et équipements annexe sont approvisionnés</a:t>
            </a:r>
            <a:endParaRPr lang="fr-F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5FB30140-4DCB-46A5-9D27-8AD6F8CFF23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963150" cy="100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C3 Configurer et régler les postes de travail.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2A914BD-8328-422C-A442-45C9B1DAC162}"/>
              </a:ext>
            </a:extLst>
          </p:cNvPr>
          <p:cNvSpPr txBox="1"/>
          <p:nvPr/>
        </p:nvSpPr>
        <p:spPr>
          <a:xfrm>
            <a:off x="0" y="1000247"/>
            <a:ext cx="993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C3.1 Organiser et installer les postes de travail.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768B6CA-3119-48BB-8599-36F501757F68}"/>
              </a:ext>
            </a:extLst>
          </p:cNvPr>
          <p:cNvSpPr txBox="1"/>
          <p:nvPr/>
        </p:nvSpPr>
        <p:spPr>
          <a:xfrm>
            <a:off x="1310054" y="2142220"/>
            <a:ext cx="9319846" cy="2585323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pPr algn="ctr"/>
            <a:r>
              <a:rPr lang="fr-FR" dirty="0"/>
              <a:t>Etablir la Liste des consommables et des outillages dont vous avez besoins pour travailler sur ce poste de travail.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(Plasma, Presse, Soudage…………..) </a:t>
            </a:r>
          </a:p>
          <a:p>
            <a:pPr algn="ctr"/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0093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B0CCE21-97A1-4EFE-820A-F219D402A59C}"/>
              </a:ext>
            </a:extLst>
          </p:cNvPr>
          <p:cNvSpPr/>
          <p:nvPr/>
        </p:nvSpPr>
        <p:spPr>
          <a:xfrm>
            <a:off x="112103" y="6054182"/>
            <a:ext cx="5865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</a:rPr>
              <a:t>5- Le bon de sortie matière est renseigné correctement.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5FB30140-4DCB-46A5-9D27-8AD6F8CFF23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963150" cy="1000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i="1" dirty="0">
                <a:solidFill>
                  <a:srgbClr val="C00000"/>
                </a:solidFill>
                <a:latin typeface="Book Antiqua" panose="02040602050305030304" pitchFamily="18" charset="0"/>
              </a:rPr>
              <a:t>C3 Configurer et régler les postes de travail.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2A914BD-8328-422C-A442-45C9B1DAC162}"/>
              </a:ext>
            </a:extLst>
          </p:cNvPr>
          <p:cNvSpPr txBox="1"/>
          <p:nvPr/>
        </p:nvSpPr>
        <p:spPr>
          <a:xfrm>
            <a:off x="13554" y="1000247"/>
            <a:ext cx="993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C3.1 Organiser et installer les postes de travail.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750E16C-52E7-4EF0-9CEB-86FC1E3B7521}"/>
              </a:ext>
            </a:extLst>
          </p:cNvPr>
          <p:cNvSpPr txBox="1"/>
          <p:nvPr/>
        </p:nvSpPr>
        <p:spPr>
          <a:xfrm>
            <a:off x="1977904" y="2557718"/>
            <a:ext cx="8687165" cy="2031325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pPr algn="ctr"/>
            <a:r>
              <a:rPr lang="fr-FR" dirty="0"/>
              <a:t>Insérez ici le bon de commande matière avec boulonnerie et éléments standards.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02194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589</Words>
  <Application>Microsoft Office PowerPoint</Application>
  <PresentationFormat>Grand écran</PresentationFormat>
  <Paragraphs>117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Book Antiqua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projet</dc:title>
  <dc:creator>François mounier</dc:creator>
  <cp:lastModifiedBy>François</cp:lastModifiedBy>
  <cp:revision>103</cp:revision>
  <cp:lastPrinted>2018-09-08T07:18:08Z</cp:lastPrinted>
  <dcterms:created xsi:type="dcterms:W3CDTF">2018-08-19T09:39:19Z</dcterms:created>
  <dcterms:modified xsi:type="dcterms:W3CDTF">2019-11-17T18:01:00Z</dcterms:modified>
</cp:coreProperties>
</file>