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9996488" cy="6864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Présentation du projet.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02600" y="5229360"/>
            <a:ext cx="5179680" cy="100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FFFFFF"/>
                </a:solidFill>
                <a:latin typeface="Calibri"/>
                <a:ea typeface="DejaVu Sans"/>
              </a:rPr>
              <a:t>Nom: MOUNIER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FFFFFF"/>
                </a:solidFill>
                <a:latin typeface="Calibri"/>
                <a:ea typeface="DejaVu Sans"/>
              </a:rPr>
              <a:t>Prénom: François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FFFFFF"/>
                </a:solidFill>
                <a:latin typeface="Calibri"/>
                <a:ea typeface="DejaVu Sans"/>
              </a:rPr>
              <a:t>Classe : Première TCI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0" y="910080"/>
            <a:ext cx="24174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Barbecue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79" name="Image 2"/>
          <p:cNvPicPr/>
          <p:nvPr/>
        </p:nvPicPr>
        <p:blipFill>
          <a:blip r:embed="rId2"/>
          <a:stretch/>
        </p:blipFill>
        <p:spPr>
          <a:xfrm>
            <a:off x="5203080" y="272520"/>
            <a:ext cx="4032360" cy="503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38960" y="5702400"/>
            <a:ext cx="6275520" cy="78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5- Les réglages sont effectués dans le respect des abaques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et tableaux de réglage (gamme, contrat de phase).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2700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C3.3 Régler les moyens de production.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3C5744-C895-45E8-A516-7DB8771C7B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" y="1763486"/>
            <a:ext cx="6587710" cy="345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4146633-AF30-4D6D-B0DD-6351BCE4D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31" y="1010992"/>
            <a:ext cx="5180336" cy="26495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1A1FE2-F240-480C-AFC0-7BEE9DBB38CC}"/>
              </a:ext>
            </a:extLst>
          </p:cNvPr>
          <p:cNvSpPr txBox="1"/>
          <p:nvPr/>
        </p:nvSpPr>
        <p:spPr>
          <a:xfrm>
            <a:off x="7165911" y="3685592"/>
            <a:ext cx="4674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Tole</a:t>
            </a:r>
            <a:r>
              <a:rPr lang="fr-FR" dirty="0"/>
              <a:t> </a:t>
            </a:r>
            <a:r>
              <a:rPr lang="fr-FR" dirty="0" err="1"/>
              <a:t>ép</a:t>
            </a:r>
            <a:r>
              <a:rPr lang="fr-FR" dirty="0"/>
              <a:t>  2 mm</a:t>
            </a:r>
          </a:p>
          <a:p>
            <a:r>
              <a:rPr lang="fr-FR" dirty="0"/>
              <a:t>Vé de ____ mm</a:t>
            </a:r>
          </a:p>
          <a:p>
            <a:r>
              <a:rPr lang="fr-FR" dirty="0"/>
              <a:t>Ri = ____mm</a:t>
            </a:r>
          </a:p>
          <a:p>
            <a:r>
              <a:rPr lang="fr-FR" dirty="0"/>
              <a:t>Plus petit bord possible :____mm</a:t>
            </a:r>
          </a:p>
          <a:p>
            <a:r>
              <a:rPr lang="fr-FR" dirty="0"/>
              <a:t>Tonnage par mètre:_____</a:t>
            </a:r>
          </a:p>
          <a:p>
            <a:r>
              <a:rPr lang="fr-FR" dirty="0"/>
              <a:t>Tonnage nécessaire :________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6640" y="5973840"/>
            <a:ext cx="8313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Les éléments à assembler sont positionnés et maintenus en position.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92440" y="29700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229320" y="151272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C5.1: </a:t>
            </a:r>
            <a:r>
              <a:rPr lang="fr-FR" sz="2400" b="1" i="1" strike="noStrike" spc="-1">
                <a:solidFill>
                  <a:srgbClr val="4472C4"/>
                </a:solidFill>
                <a:latin typeface="Times New Roman"/>
                <a:ea typeface="DejaVu Sans"/>
              </a:rPr>
              <a:t>Positionner les éléments et les pièces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116640" y="360"/>
            <a:ext cx="1222596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C5 : Assembler les éléments de tout </a:t>
            </a:r>
            <a:endParaRPr lang="fr-F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ou partie d’un ouvrage.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009440" y="2060640"/>
            <a:ext cx="4261680" cy="310644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Mise en place des cotés :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Vérifier la propreté du marbre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Positionner un coté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Positionner le corps du barbecue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Positionnement par pinces bloc,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146" name="Image 7"/>
          <p:cNvPicPr/>
          <p:nvPr/>
        </p:nvPicPr>
        <p:blipFill>
          <a:blip r:embed="rId2"/>
          <a:stretch/>
        </p:blipFill>
        <p:spPr>
          <a:xfrm>
            <a:off x="5943600" y="1781280"/>
            <a:ext cx="6246720" cy="36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6640" y="5260320"/>
            <a:ext cx="83134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explications sont correctement formulées les remarques sont justifiées.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92440" y="29700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229320" y="151272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pc="-1" dirty="0">
                <a:solidFill>
                  <a:srgbClr val="0070C0"/>
                </a:solidFill>
                <a:latin typeface="Times New Roman"/>
                <a:ea typeface="DejaVu Sans"/>
              </a:rPr>
              <a:t>Donnez votre avis sur le déroulement de ce projet.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116640" y="360"/>
            <a:ext cx="1222596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1" i="1" spc="-1" dirty="0">
                <a:solidFill>
                  <a:srgbClr val="C00000"/>
                </a:solidFill>
                <a:latin typeface="Book Antiqua"/>
                <a:ea typeface="DejaVu Sans"/>
              </a:rPr>
              <a:t>Conclusion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009440" y="2060640"/>
            <a:ext cx="4261680" cy="310644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Ce qui m’a plu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 qui ne m’a pas plu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Les difficultés rencontrées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Ce qui s’est bien passé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gestion du temps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Ce qui m’a surpris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Ext…….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1590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5796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Présentation du projet.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0" y="1058040"/>
            <a:ext cx="682164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Localisation de la partie étudiée du projet.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82" name="Image 1"/>
          <p:cNvPicPr/>
          <p:nvPr/>
        </p:nvPicPr>
        <p:blipFill>
          <a:blip r:embed="rId2"/>
          <a:stretch/>
        </p:blipFill>
        <p:spPr>
          <a:xfrm>
            <a:off x="373680" y="1969560"/>
            <a:ext cx="6620040" cy="3721320"/>
          </a:xfrm>
          <a:prstGeom prst="rect">
            <a:avLst/>
          </a:prstGeom>
          <a:ln>
            <a:noFill/>
          </a:ln>
        </p:spPr>
      </p:pic>
      <p:pic>
        <p:nvPicPr>
          <p:cNvPr id="83" name="Image 3"/>
          <p:cNvPicPr/>
          <p:nvPr/>
        </p:nvPicPr>
        <p:blipFill>
          <a:blip r:embed="rId3"/>
          <a:stretch/>
        </p:blipFill>
        <p:spPr>
          <a:xfrm>
            <a:off x="6228360" y="3508200"/>
            <a:ext cx="5859360" cy="21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57960"/>
            <a:ext cx="1192068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500" lnSpcReduction="10000"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C2 : Préparer la fabrication de tout ou partie d’un ouvrage ou d’un élément.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C2.1 	Identifier les procédés ou les moyens de fabrication.	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201960" y="6013800"/>
            <a:ext cx="40140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 moyens de fabrication sont identifiés</a:t>
            </a:r>
            <a:r>
              <a:rPr lang="fr-FR" sz="18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87" name="Image 1"/>
          <p:cNvPicPr/>
          <p:nvPr/>
        </p:nvPicPr>
        <p:blipFill>
          <a:blip r:embed="rId2"/>
          <a:stretch/>
        </p:blipFill>
        <p:spPr>
          <a:xfrm>
            <a:off x="106560" y="2347560"/>
            <a:ext cx="4507560" cy="2533680"/>
          </a:xfrm>
          <a:prstGeom prst="rect">
            <a:avLst/>
          </a:prstGeom>
          <a:ln>
            <a:noFill/>
          </a:ln>
        </p:spPr>
      </p:pic>
      <p:pic>
        <p:nvPicPr>
          <p:cNvPr id="88" name="Image 87"/>
          <p:cNvPicPr/>
          <p:nvPr/>
        </p:nvPicPr>
        <p:blipFill>
          <a:blip r:embed="rId3"/>
          <a:stretch/>
        </p:blipFill>
        <p:spPr>
          <a:xfrm>
            <a:off x="4615200" y="1954800"/>
            <a:ext cx="7575840" cy="294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57960"/>
            <a:ext cx="1192068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3500" lnSpcReduction="10000"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C2 : Préparer la fabrication de tout ou partie d’un ouvrage ou d’un élément.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C2.2  Identifier la chronologie des opérations de fabrication d’un élément.	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214560" y="5941800"/>
            <a:ext cx="55796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L’ordre des différentes étapes de fabrication est identifié.	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92" name="Image 6"/>
          <p:cNvPicPr/>
          <p:nvPr/>
        </p:nvPicPr>
        <p:blipFill>
          <a:blip r:embed="rId2"/>
          <a:stretch/>
        </p:blipFill>
        <p:spPr>
          <a:xfrm>
            <a:off x="0" y="2461680"/>
            <a:ext cx="4560120" cy="2563200"/>
          </a:xfrm>
          <a:prstGeom prst="rect">
            <a:avLst/>
          </a:prstGeom>
          <a:ln>
            <a:noFill/>
          </a:ln>
        </p:spPr>
      </p:pic>
      <p:pic>
        <p:nvPicPr>
          <p:cNvPr id="93" name="Image 92"/>
          <p:cNvPicPr/>
          <p:nvPr/>
        </p:nvPicPr>
        <p:blipFill>
          <a:blip r:embed="rId3"/>
          <a:stretch/>
        </p:blipFill>
        <p:spPr>
          <a:xfrm>
            <a:off x="5050080" y="1728000"/>
            <a:ext cx="6756840" cy="366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30680" y="5998320"/>
            <a:ext cx="62665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1- L’agencement du poste de travail est rationnel et sécurisé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C3.1 Organiser et installer les postes de travail.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613079" y="1679760"/>
            <a:ext cx="6842079" cy="338076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Aménagement d’un poste de travail: Encocheuse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fr-FR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Équipements de sécurité: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individuel et collective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Commentez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7848720" y="1461960"/>
            <a:ext cx="3232080" cy="382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32120" y="6054120"/>
            <a:ext cx="5128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2-Les dimensions de débit sont relevées ou calculées.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368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C3.1 Organiser et installer les postes de travail.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415520" y="1611720"/>
            <a:ext cx="8790480" cy="91188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Flanc capable de chaque pièce du sous-ensemble à réaliser.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119" name="Image 118"/>
          <p:cNvPicPr/>
          <p:nvPr/>
        </p:nvPicPr>
        <p:blipFill>
          <a:blip r:embed="rId2"/>
          <a:stretch/>
        </p:blipFill>
        <p:spPr>
          <a:xfrm>
            <a:off x="4201920" y="1996200"/>
            <a:ext cx="7318080" cy="40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0400" y="6054120"/>
            <a:ext cx="58122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3-Les mises en barres et les mise en tôles sont optimisées.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C3.1 Organiser et installer les postes de travail.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123" name="Image 1"/>
          <p:cNvPicPr/>
          <p:nvPr/>
        </p:nvPicPr>
        <p:blipFill>
          <a:blip r:embed="rId2"/>
          <a:stretch/>
        </p:blipFill>
        <p:spPr>
          <a:xfrm>
            <a:off x="8783280" y="1461960"/>
            <a:ext cx="3163320" cy="4562640"/>
          </a:xfrm>
          <a:prstGeom prst="rect">
            <a:avLst/>
          </a:prstGeom>
          <a:ln>
            <a:noFill/>
          </a:ln>
        </p:spPr>
      </p:pic>
      <p:pic>
        <p:nvPicPr>
          <p:cNvPr id="124" name="Image 2"/>
          <p:cNvPicPr/>
          <p:nvPr/>
        </p:nvPicPr>
        <p:blipFill>
          <a:blip r:embed="rId3"/>
          <a:stretch/>
        </p:blipFill>
        <p:spPr>
          <a:xfrm>
            <a:off x="5562000" y="1489680"/>
            <a:ext cx="3219480" cy="4535280"/>
          </a:xfrm>
          <a:prstGeom prst="rect">
            <a:avLst/>
          </a:prstGeom>
          <a:ln>
            <a:noFill/>
          </a:ln>
        </p:spPr>
      </p:pic>
      <p:pic>
        <p:nvPicPr>
          <p:cNvPr id="125" name="Image 5"/>
          <p:cNvPicPr/>
          <p:nvPr/>
        </p:nvPicPr>
        <p:blipFill>
          <a:blip r:embed="rId4"/>
          <a:stretch/>
        </p:blipFill>
        <p:spPr>
          <a:xfrm>
            <a:off x="939240" y="1560240"/>
            <a:ext cx="3687840" cy="4366440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4BE9B6-4700-4FBE-9BD0-75F7F696AF5A}"/>
              </a:ext>
            </a:extLst>
          </p:cNvPr>
          <p:cNvSpPr txBox="1"/>
          <p:nvPr/>
        </p:nvSpPr>
        <p:spPr>
          <a:xfrm>
            <a:off x="4823927" y="2916589"/>
            <a:ext cx="73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58400" y="6054120"/>
            <a:ext cx="626508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4-Les consommables et équipements annexe sont approvisionnés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C3.1 Organiser et installer les postes de travail.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1310040" y="2142360"/>
            <a:ext cx="6536880" cy="2557080"/>
          </a:xfrm>
          <a:prstGeom prst="rect">
            <a:avLst/>
          </a:prstGeom>
          <a:noFill/>
          <a:ln w="28440"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Exemple : 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B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rasage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Chalumeau avec 1 bouteille d’oxygène et manodétendeur.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1  bouteille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ea typeface="DejaVu Sans"/>
              </a:rPr>
              <a:t>acétylaine</a:t>
            </a:r>
            <a:r>
              <a:rPr lang="fr-FR" spc="-1" dirty="0">
                <a:solidFill>
                  <a:srgbClr val="000000"/>
                </a:solidFill>
                <a:latin typeface="Calibri"/>
                <a:ea typeface="DejaVu Sans"/>
              </a:rPr>
              <a:t>  et manodétendeur.</a:t>
            </a:r>
            <a:endParaRPr lang="fr-FR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Baguette de métal d’apport brasage.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Buse 200 l / h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1026" name="Picture 2" descr="Résultat de recherche d'images pour &quot;brasage&quot;">
            <a:extLst>
              <a:ext uri="{FF2B5EF4-FFF2-40B4-BE49-F238E27FC236}">
                <a16:creationId xmlns:a16="http://schemas.microsoft.com/office/drawing/2014/main" id="{106CFC7E-B16A-4A46-A023-C7260D1E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596" y="2108717"/>
            <a:ext cx="4035128" cy="26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62360" y="5961960"/>
            <a:ext cx="57985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5- Le bon de sortie matière est renseigné correctement.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0" y="0"/>
            <a:ext cx="9961200" cy="9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1" i="1" strike="noStrike" spc="-1">
                <a:solidFill>
                  <a:srgbClr val="C00000"/>
                </a:solidFill>
                <a:latin typeface="Book Antiqua"/>
                <a:ea typeface="DejaVu Sans"/>
              </a:rPr>
              <a:t>C3 Configurer et régler les postes de travail.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13680" y="1000080"/>
            <a:ext cx="9934200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i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C3.1 Organiser et installer les postes de travail.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352440" y="1687680"/>
            <a:ext cx="5741640" cy="200916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Bon de commande matière avec boulonnerie et éléments standards.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pic>
        <p:nvPicPr>
          <p:cNvPr id="136" name="Image 135"/>
          <p:cNvPicPr/>
          <p:nvPr/>
        </p:nvPicPr>
        <p:blipFill>
          <a:blip r:embed="rId2"/>
          <a:stretch/>
        </p:blipFill>
        <p:spPr>
          <a:xfrm>
            <a:off x="5112000" y="2392560"/>
            <a:ext cx="6552000" cy="35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456</Words>
  <Application>Microsoft Office PowerPoint</Application>
  <PresentationFormat>Grand écran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projet</dc:title>
  <dc:subject/>
  <dc:creator>François mounier</dc:creator>
  <dc:description/>
  <cp:lastModifiedBy>François</cp:lastModifiedBy>
  <cp:revision>155</cp:revision>
  <cp:lastPrinted>2019-02-04T09:01:33Z</cp:lastPrinted>
  <dcterms:created xsi:type="dcterms:W3CDTF">2018-08-19T09:39:19Z</dcterms:created>
  <dcterms:modified xsi:type="dcterms:W3CDTF">2019-11-17T18:03:25Z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